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63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8126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934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93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04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1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64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15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449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28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197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1368C-5595-4558-A8D2-539A32FBB2F6}" type="datetimeFigureOut">
              <a:rPr lang="nl-NL" smtClean="0"/>
              <a:t>30-6-2017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3B72C-EB4E-47A6-994B-3DD88CFBA9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849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-LZfRGxwVNQ?list=PLEbofvs6NS2WVQgxBhPe8JojZgKTvhDy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Sociaal werk 2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Stoornis/beperkingen</a:t>
            </a:r>
          </a:p>
          <a:p>
            <a:r>
              <a:rPr lang="nl-NL" dirty="0"/>
              <a:t>Stoornissen Thema 10 les 6</a:t>
            </a:r>
          </a:p>
        </p:txBody>
      </p:sp>
    </p:spTree>
    <p:extLst>
      <p:ext uri="{BB962C8B-B14F-4D97-AF65-F5344CB8AC3E}">
        <p14:creationId xmlns:p14="http://schemas.microsoft.com/office/powerpoint/2010/main" val="1582295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C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cap="all" dirty="0"/>
              <a:t>Ontwijkende</a:t>
            </a:r>
          </a:p>
          <a:p>
            <a:endParaRPr lang="nl-NL" b="1" cap="all" dirty="0"/>
          </a:p>
          <a:p>
            <a:r>
              <a:rPr lang="nl-NL" b="1" cap="all" dirty="0"/>
              <a:t>Afhankelijke</a:t>
            </a:r>
          </a:p>
          <a:p>
            <a:endParaRPr lang="nl-NL" b="1" cap="all" dirty="0"/>
          </a:p>
          <a:p>
            <a:r>
              <a:rPr lang="nl-NL" b="1" cap="all" dirty="0"/>
              <a:t>Obsessieve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8330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https://youtu.be/-LZfRGxwVNQ?list=PLEbofvs6NS2WVQgxBhPe8JojZgKTvhDyO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090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 persoonlijkheid stoornissen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681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Verschillende clusters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4812" y="1944137"/>
            <a:ext cx="8596668" cy="3880773"/>
          </a:xfrm>
        </p:spPr>
        <p:txBody>
          <a:bodyPr/>
          <a:lstStyle/>
          <a:p>
            <a:r>
              <a:rPr lang="nl-NL" dirty="0"/>
              <a:t>Cluster A</a:t>
            </a:r>
          </a:p>
          <a:p>
            <a:endParaRPr lang="nl-NL" dirty="0"/>
          </a:p>
          <a:p>
            <a:r>
              <a:rPr lang="nl-NL" dirty="0"/>
              <a:t>Cluster B</a:t>
            </a:r>
          </a:p>
          <a:p>
            <a:endParaRPr lang="nl-NL" dirty="0"/>
          </a:p>
          <a:p>
            <a:r>
              <a:rPr lang="nl-NL" dirty="0"/>
              <a:t>Cluster C</a:t>
            </a:r>
          </a:p>
        </p:txBody>
      </p:sp>
    </p:spTree>
    <p:extLst>
      <p:ext uri="{BB962C8B-B14F-4D97-AF65-F5344CB8AC3E}">
        <p14:creationId xmlns:p14="http://schemas.microsoft.com/office/powerpoint/2010/main" val="237271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Mensen die een persoonlijkheidsstoornis hebben die in cluster A valt zijn vaak excentriek en kunnen 'vreemd' of 'apart' overkomen.</a:t>
            </a:r>
          </a:p>
          <a:p>
            <a:r>
              <a:rPr lang="nl-NL" dirty="0"/>
              <a:t>Vaak zijn het mensen die alleen leven of wonen en zeer weinig contact met anderen hebben. Ze leven geïsoleerd en zullen niet snel hulp zoeken.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270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B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Mensen met een Cluster B persoonlijkheidsstoornis zijn impulsief en vinden het moeilijk om met hun emoties om te gaan.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2883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C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Kenmerkend voor mensen die lijden aan een cluster C persoonlijkheidsstoornis is dat ze angstig zijn.</a:t>
            </a:r>
          </a:p>
          <a:p>
            <a:r>
              <a:rPr lang="nl-NL" dirty="0"/>
              <a:t>Bang om relaties aan te gaan of juist mensen te verliezen, ze vermijden conflictsituaties en hebben moeite met zelfstandig in het leven staan.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363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3 clusters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cluster A vallen de stoornissen die zich uiten in </a:t>
            </a:r>
            <a:r>
              <a:rPr lang="nl-NL" b="1" u="sng" dirty="0"/>
              <a:t>vreemd en excentriek gedrag. </a:t>
            </a:r>
          </a:p>
          <a:p>
            <a:pPr marL="0" indent="0">
              <a:buNone/>
            </a:pPr>
            <a:endParaRPr lang="nl-NL" b="1" u="sng" dirty="0"/>
          </a:p>
          <a:p>
            <a:r>
              <a:rPr lang="nl-NL" dirty="0"/>
              <a:t>In cluster B vallen de stoornissen die zich uiten in </a:t>
            </a:r>
            <a:r>
              <a:rPr lang="nl-NL" b="1" u="sng" dirty="0"/>
              <a:t>overdreven, emotioneel of onconventioneel gedrag. </a:t>
            </a:r>
          </a:p>
          <a:p>
            <a:endParaRPr lang="nl-NL" b="1" dirty="0"/>
          </a:p>
          <a:p>
            <a:r>
              <a:rPr lang="nl-NL" dirty="0"/>
              <a:t>In cluster C vallen de stoornissen die zich uiten in </a:t>
            </a:r>
            <a:r>
              <a:rPr lang="nl-NL" b="1" u="sng" dirty="0"/>
              <a:t>gespannen of angstig gedrag.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4227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Paranoïde,</a:t>
            </a:r>
          </a:p>
          <a:p>
            <a:endParaRPr lang="nl-NL" dirty="0"/>
          </a:p>
          <a:p>
            <a:r>
              <a:rPr lang="nl-NL" dirty="0"/>
              <a:t> schizoïde</a:t>
            </a:r>
          </a:p>
          <a:p>
            <a:endParaRPr lang="nl-NL" b="1" cap="all" dirty="0"/>
          </a:p>
          <a:p>
            <a:r>
              <a:rPr lang="nl-NL" b="1" cap="all" dirty="0"/>
              <a:t> Schizo typische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774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Cluster B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Antisociaal</a:t>
            </a:r>
          </a:p>
          <a:p>
            <a:endParaRPr lang="nl-NL" dirty="0"/>
          </a:p>
          <a:p>
            <a:r>
              <a:rPr lang="nl-NL" dirty="0"/>
              <a:t>Narcistisch</a:t>
            </a:r>
          </a:p>
          <a:p>
            <a:endParaRPr lang="nl-NL" dirty="0"/>
          </a:p>
          <a:p>
            <a:r>
              <a:rPr lang="nl-NL" dirty="0"/>
              <a:t>BPS</a:t>
            </a:r>
          </a:p>
          <a:p>
            <a:endParaRPr lang="nl-NL" dirty="0"/>
          </a:p>
          <a:p>
            <a:r>
              <a:rPr lang="nl-NL" dirty="0"/>
              <a:t>Theatrale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61688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Breedbeeld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Sociaal werk 2</vt:lpstr>
      <vt:lpstr>Vervolg persoonlijkheid stoornissen</vt:lpstr>
      <vt:lpstr>Verschillende clusters</vt:lpstr>
      <vt:lpstr>Cluster A</vt:lpstr>
      <vt:lpstr>Cluster B</vt:lpstr>
      <vt:lpstr>Cluster C</vt:lpstr>
      <vt:lpstr>DE 3 clusters</vt:lpstr>
      <vt:lpstr>Cluster A</vt:lpstr>
      <vt:lpstr>Cluster B</vt:lpstr>
      <vt:lpstr>Cluster C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 2</dc:title>
  <dc:creator>Koen Steinhauer</dc:creator>
  <cp:lastModifiedBy>Koen Steinhauer</cp:lastModifiedBy>
  <cp:revision>1</cp:revision>
  <dcterms:created xsi:type="dcterms:W3CDTF">2017-06-30T08:47:06Z</dcterms:created>
  <dcterms:modified xsi:type="dcterms:W3CDTF">2017-06-30T08:47:42Z</dcterms:modified>
</cp:coreProperties>
</file>